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70" r:id="rId13"/>
    <p:sldId id="266" r:id="rId14"/>
    <p:sldId id="267" r:id="rId15"/>
  </p:sldIdLst>
  <p:sldSz cx="18288000" cy="10287000"/>
  <p:notesSz cx="6858000" cy="9144000"/>
  <p:embeddedFontLst>
    <p:embeddedFont>
      <p:font typeface="Helvetica World" panose="020B0604020202020204" charset="-128"/>
      <p:regular r:id="rId16"/>
    </p:embeddedFont>
    <p:embeddedFont>
      <p:font typeface="Helvetica World Bold" panose="020B0604020202020204" charset="-128"/>
      <p:regular r:id="rId17"/>
    </p:embeddedFont>
    <p:embeddedFont>
      <p:font typeface="Alice" panose="020B0604020202020204" charset="0"/>
      <p:regular r:id="rId18"/>
    </p:embeddedFont>
    <p:embeddedFont>
      <p:font typeface="Arimo" panose="020B0604020202020204" charset="0"/>
      <p:regular r:id="rId19"/>
    </p:embeddedFont>
    <p:embeddedFont>
      <p:font typeface="Arimo Bold" panose="020B0604020202020204" charset="0"/>
      <p:regular r:id="rId20"/>
    </p:embeddedFont>
    <p:embeddedFont>
      <p:font typeface="Bobby Jones" panose="020B0604020202020204" charset="0"/>
      <p:regular r:id="rId21"/>
    </p:embeddedFont>
    <p:embeddedFont>
      <p:font typeface="Forum" panose="020B0604020202020204" charset="0"/>
      <p:regular r:id="rId22"/>
    </p:embeddedFont>
    <p:embeddedFont>
      <p:font typeface="Gagalin" panose="020B0604020202020204" charset="0"/>
      <p:regular r:id="rId23"/>
    </p:embeddedFont>
    <p:embeddedFont>
      <p:font typeface="Noto Serif Bold" panose="020B0604020202020204" charset="0"/>
      <p:regular r:id="rId24"/>
    </p:embeddedFont>
    <p:embeddedFont>
      <p:font typeface="Pinyon Scrip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sv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8401" y="192615"/>
            <a:ext cx="18685978" cy="18685978"/>
          </a:xfrm>
          <a:custGeom>
            <a:avLst/>
            <a:gdLst/>
            <a:ahLst/>
            <a:cxnLst/>
            <a:rect l="l" t="t" r="r" b="b"/>
            <a:pathLst>
              <a:path w="18685978" h="18685978">
                <a:moveTo>
                  <a:pt x="0" y="0"/>
                </a:moveTo>
                <a:lnTo>
                  <a:pt x="18685979" y="0"/>
                </a:lnTo>
                <a:lnTo>
                  <a:pt x="18685979" y="18685979"/>
                </a:lnTo>
                <a:lnTo>
                  <a:pt x="0" y="186859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27802" y="1028700"/>
            <a:ext cx="9340321" cy="10766940"/>
          </a:xfrm>
          <a:custGeom>
            <a:avLst/>
            <a:gdLst/>
            <a:ahLst/>
            <a:cxnLst/>
            <a:rect l="l" t="t" r="r" b="b"/>
            <a:pathLst>
              <a:path w="9340321" h="10766940">
                <a:moveTo>
                  <a:pt x="0" y="0"/>
                </a:moveTo>
                <a:lnTo>
                  <a:pt x="9340321" y="0"/>
                </a:lnTo>
                <a:lnTo>
                  <a:pt x="9340321" y="10766940"/>
                </a:lnTo>
                <a:lnTo>
                  <a:pt x="0" y="10766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958" y="6132517"/>
            <a:ext cx="3521777" cy="9894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4964675" y="8438618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04395">
            <a:off x="11890719" y="2915890"/>
            <a:ext cx="2904291" cy="2544885"/>
          </a:xfrm>
          <a:custGeom>
            <a:avLst/>
            <a:gdLst/>
            <a:ahLst/>
            <a:cxnLst/>
            <a:rect l="l" t="t" r="r" b="b"/>
            <a:pathLst>
              <a:path w="2904291" h="2544885">
                <a:moveTo>
                  <a:pt x="0" y="0"/>
                </a:moveTo>
                <a:lnTo>
                  <a:pt x="2904291" y="0"/>
                </a:lnTo>
                <a:lnTo>
                  <a:pt x="2904291" y="2544885"/>
                </a:lnTo>
                <a:lnTo>
                  <a:pt x="0" y="2544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3779" y="2424919"/>
            <a:ext cx="6735175" cy="230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96"/>
              </a:lnSpc>
            </a:pPr>
            <a:r>
              <a:rPr lang="en-US" sz="7451">
                <a:solidFill>
                  <a:srgbClr val="FFFFFF"/>
                </a:solidFill>
                <a:latin typeface="Helvetica World Bold"/>
              </a:rPr>
              <a:t>CHAT APPLICATION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4254" y="4689423"/>
            <a:ext cx="7044310" cy="109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34"/>
              </a:lnSpc>
            </a:pPr>
            <a:r>
              <a:rPr lang="en-US" sz="6940">
                <a:solidFill>
                  <a:srgbClr val="47C5FB"/>
                </a:solidFill>
                <a:latin typeface="Helvetica World Bold"/>
              </a:rPr>
              <a:t>PRESENTATION</a:t>
            </a:r>
          </a:p>
        </p:txBody>
      </p:sp>
      <p:grpSp>
        <p:nvGrpSpPr>
          <p:cNvPr id="11" name="Group 11"/>
          <p:cNvGrpSpPr/>
          <p:nvPr/>
        </p:nvGrpSpPr>
        <p:grpSpPr>
          <a:xfrm rot="-297549">
            <a:off x="11865098" y="2923457"/>
            <a:ext cx="2768787" cy="1602399"/>
            <a:chOff x="0" y="0"/>
            <a:chExt cx="3691716" cy="213653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3691716" cy="152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2"/>
                </a:lnSpc>
              </a:pPr>
              <a:r>
                <a:rPr lang="en-US" sz="2316">
                  <a:solidFill>
                    <a:srgbClr val="A70052"/>
                  </a:solidFill>
                  <a:latin typeface="Alice"/>
                </a:rPr>
                <a:t>Merry Christmas</a:t>
              </a:r>
            </a:p>
            <a:p>
              <a:pPr algn="ctr">
                <a:lnSpc>
                  <a:spcPts val="3059"/>
                </a:lnSpc>
              </a:pPr>
              <a:r>
                <a:rPr lang="en-US" sz="2353">
                  <a:solidFill>
                    <a:srgbClr val="A70052"/>
                  </a:solidFill>
                  <a:latin typeface="Alice"/>
                </a:rPr>
                <a:t>&amp; A Happy New Year!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69091"/>
              <a:ext cx="3691716" cy="467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8"/>
                </a:lnSpc>
              </a:pPr>
              <a:r>
                <a:rPr lang="en-US" sz="2206">
                  <a:solidFill>
                    <a:srgbClr val="A70052"/>
                  </a:solidFill>
                  <a:latin typeface="Pinyon Script"/>
                </a:rPr>
                <a:t>from the Johnsons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CABD5F-2224-A1FC-8847-C774245B43F1}"/>
              </a:ext>
            </a:extLst>
          </p:cNvPr>
          <p:cNvSpPr txBox="1"/>
          <p:nvPr/>
        </p:nvSpPr>
        <p:spPr>
          <a:xfrm>
            <a:off x="493779" y="7048500"/>
            <a:ext cx="5830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Group No:-GB-09</a:t>
            </a:r>
            <a:endParaRPr lang="en-IN" sz="6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93921" y="-5792234"/>
            <a:ext cx="9065379" cy="9065379"/>
          </a:xfrm>
          <a:custGeom>
            <a:avLst/>
            <a:gdLst/>
            <a:ahLst/>
            <a:cxnLst/>
            <a:rect l="l" t="t" r="r" b="b"/>
            <a:pathLst>
              <a:path w="9065379" h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24578" y="8845550"/>
            <a:ext cx="4861571" cy="4861571"/>
          </a:xfrm>
          <a:custGeom>
            <a:avLst/>
            <a:gdLst/>
            <a:ahLst/>
            <a:cxnLst/>
            <a:rect l="l" t="t" r="r" b="b"/>
            <a:pathLst>
              <a:path w="4861571" h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1780" y="1757649"/>
            <a:ext cx="16817520" cy="7500651"/>
          </a:xfrm>
          <a:custGeom>
            <a:avLst/>
            <a:gdLst/>
            <a:ahLst/>
            <a:cxnLst/>
            <a:rect l="l" t="t" r="r" b="b"/>
            <a:pathLst>
              <a:path w="16817520" h="7500651">
                <a:moveTo>
                  <a:pt x="0" y="0"/>
                </a:moveTo>
                <a:lnTo>
                  <a:pt x="16817520" y="0"/>
                </a:lnTo>
                <a:lnTo>
                  <a:pt x="16817520" y="7500651"/>
                </a:lnTo>
                <a:lnTo>
                  <a:pt x="0" y="750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54" r="-501" b="-104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1780" y="560987"/>
            <a:ext cx="10042006" cy="73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3"/>
              </a:lnSpc>
            </a:pPr>
            <a:r>
              <a:rPr lang="en-US" sz="4739">
                <a:solidFill>
                  <a:srgbClr val="47C5FB"/>
                </a:solidFill>
                <a:latin typeface="Helvetica World Bold"/>
              </a:rPr>
              <a:t>CREATIVE AVATAR SELECTION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91209" y="2600334"/>
            <a:ext cx="7475612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824715" y="-6277754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29530" y="8649137"/>
            <a:ext cx="5675656" cy="5675656"/>
          </a:xfrm>
          <a:custGeom>
            <a:avLst/>
            <a:gdLst/>
            <a:ahLst/>
            <a:cxnLst/>
            <a:rect l="l" t="t" r="r" b="b"/>
            <a:pathLst>
              <a:path w="5675656" h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0005" y="1879200"/>
            <a:ext cx="16669295" cy="7946824"/>
          </a:xfrm>
          <a:custGeom>
            <a:avLst/>
            <a:gdLst/>
            <a:ahLst/>
            <a:cxnLst/>
            <a:rect l="l" t="t" r="r" b="b"/>
            <a:pathLst>
              <a:path w="16669295" h="7946824">
                <a:moveTo>
                  <a:pt x="0" y="0"/>
                </a:moveTo>
                <a:lnTo>
                  <a:pt x="16669295" y="0"/>
                </a:lnTo>
                <a:lnTo>
                  <a:pt x="16669295" y="7946824"/>
                </a:lnTo>
                <a:lnTo>
                  <a:pt x="0" y="7946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645" r="-2952" b="-1042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0005" y="463179"/>
            <a:ext cx="7576817" cy="101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45"/>
              </a:lnSpc>
            </a:pPr>
            <a:r>
              <a:rPr lang="en-US" sz="6495">
                <a:solidFill>
                  <a:srgbClr val="FFFFFF"/>
                </a:solidFill>
                <a:latin typeface="Helvetica World Bold"/>
              </a:rPr>
              <a:t>DATABASE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21071" y="463179"/>
            <a:ext cx="6117361" cy="99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46"/>
              </a:lnSpc>
            </a:pPr>
            <a:r>
              <a:rPr lang="en-US" sz="6405">
                <a:solidFill>
                  <a:srgbClr val="47C5FB"/>
                </a:solidFill>
                <a:latin typeface="Helvetica World Bold"/>
              </a:rPr>
              <a:t>(MONGO-DB)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3652844" y="-2271614"/>
            <a:ext cx="5260946" cy="7779588"/>
          </a:xfrm>
          <a:custGeom>
            <a:avLst/>
            <a:gdLst/>
            <a:ahLst/>
            <a:cxnLst/>
            <a:rect l="l" t="t" r="r" b="b"/>
            <a:pathLst>
              <a:path w="5260946" h="7779588">
                <a:moveTo>
                  <a:pt x="5260947" y="0"/>
                </a:moveTo>
                <a:lnTo>
                  <a:pt x="0" y="0"/>
                </a:lnTo>
                <a:lnTo>
                  <a:pt x="0" y="7779588"/>
                </a:lnTo>
                <a:lnTo>
                  <a:pt x="5260947" y="7779588"/>
                </a:lnTo>
                <a:lnTo>
                  <a:pt x="5260947" y="0"/>
                </a:lnTo>
                <a:close/>
              </a:path>
            </a:pathLst>
          </a:custGeom>
          <a:blipFill>
            <a:blip r:embed="rId6">
              <a:alphaModFix amt="72000"/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930" y="2804720"/>
            <a:ext cx="8494180" cy="3810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102870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05640" y="-5571555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23110" y="1101164"/>
            <a:ext cx="5987034" cy="8229600"/>
          </a:xfrm>
          <a:custGeom>
            <a:avLst/>
            <a:gdLst/>
            <a:ahLst/>
            <a:cxnLst/>
            <a:rect l="l" t="t" r="r" b="b"/>
            <a:pathLst>
              <a:path w="5987034" h="8229600">
                <a:moveTo>
                  <a:pt x="0" y="0"/>
                </a:moveTo>
                <a:lnTo>
                  <a:pt x="5987034" y="0"/>
                </a:lnTo>
                <a:lnTo>
                  <a:pt x="59870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7279381" y="6498664"/>
            <a:ext cx="3729237" cy="2759636"/>
          </a:xfrm>
          <a:custGeom>
            <a:avLst/>
            <a:gdLst/>
            <a:ahLst/>
            <a:cxnLst/>
            <a:rect l="l" t="t" r="r" b="b"/>
            <a:pathLst>
              <a:path w="3729237" h="2759636">
                <a:moveTo>
                  <a:pt x="3729238" y="0"/>
                </a:moveTo>
                <a:lnTo>
                  <a:pt x="0" y="0"/>
                </a:lnTo>
                <a:lnTo>
                  <a:pt x="0" y="2759636"/>
                </a:lnTo>
                <a:lnTo>
                  <a:pt x="3729238" y="2759636"/>
                </a:lnTo>
                <a:lnTo>
                  <a:pt x="372923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05345" y="2804720"/>
            <a:ext cx="4933780" cy="3650997"/>
          </a:xfrm>
          <a:custGeom>
            <a:avLst/>
            <a:gdLst/>
            <a:ahLst/>
            <a:cxnLst/>
            <a:rect l="l" t="t" r="r" b="b"/>
            <a:pathLst>
              <a:path w="4933780" h="3650997">
                <a:moveTo>
                  <a:pt x="0" y="0"/>
                </a:moveTo>
                <a:lnTo>
                  <a:pt x="4933780" y="0"/>
                </a:lnTo>
                <a:lnTo>
                  <a:pt x="4933780" y="3650997"/>
                </a:lnTo>
                <a:lnTo>
                  <a:pt x="0" y="3650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1530" y="1095375"/>
            <a:ext cx="9639077" cy="111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>
                <a:solidFill>
                  <a:srgbClr val="47C5FB"/>
                </a:solidFill>
                <a:latin typeface="Helvetica World Bold"/>
              </a:rPr>
              <a:t>REPORTS / OUTPUTS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930" y="3250640"/>
            <a:ext cx="8765772" cy="488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Bobby Jones"/>
              </a:rPr>
              <a:t>Presentation of data or findings</a:t>
            </a:r>
          </a:p>
          <a:p>
            <a:pPr marL="647697" lvl="1" indent="-323848" algn="just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Bobby Jones"/>
              </a:rPr>
              <a:t>Generated documents or files</a:t>
            </a:r>
          </a:p>
          <a:p>
            <a:pPr marL="647697" lvl="1" indent="-323848" algn="just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Bobby Jones"/>
              </a:rPr>
              <a:t>Visual representations such as charts or graphs</a:t>
            </a:r>
          </a:p>
          <a:p>
            <a:pPr marL="647697" lvl="1" indent="-323848" algn="just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Bobby Jones"/>
              </a:rPr>
              <a:t>Automated reports</a:t>
            </a:r>
          </a:p>
          <a:p>
            <a:pPr marL="647697" lvl="1" indent="-323848" algn="just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Bobby Jones"/>
              </a:rPr>
              <a:t>Data exports in various formats</a:t>
            </a:r>
          </a:p>
          <a:p>
            <a:pPr marL="647697" lvl="1" indent="-323848" algn="just">
              <a:lnSpc>
                <a:spcPts val="560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Bobby Jones"/>
              </a:rPr>
              <a:t>Alerts or notifications</a:t>
            </a:r>
          </a:p>
        </p:txBody>
      </p:sp>
      <p:sp>
        <p:nvSpPr>
          <p:cNvPr id="11" name="Freeform 11"/>
          <p:cNvSpPr/>
          <p:nvPr/>
        </p:nvSpPr>
        <p:spPr>
          <a:xfrm>
            <a:off x="4529530" y="8649137"/>
            <a:ext cx="5675656" cy="5675656"/>
          </a:xfrm>
          <a:custGeom>
            <a:avLst/>
            <a:gdLst/>
            <a:ahLst/>
            <a:cxnLst/>
            <a:rect l="l" t="t" r="r" b="b"/>
            <a:pathLst>
              <a:path w="5675656" h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89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90351" y="-7427731"/>
            <a:ext cx="19769711" cy="19769711"/>
          </a:xfrm>
          <a:custGeom>
            <a:avLst/>
            <a:gdLst/>
            <a:ahLst/>
            <a:cxnLst/>
            <a:rect l="l" t="t" r="r" b="b"/>
            <a:pathLst>
              <a:path w="19769711" h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23919" y="-7599077"/>
            <a:ext cx="11626002" cy="11626002"/>
          </a:xfrm>
          <a:custGeom>
            <a:avLst/>
            <a:gdLst/>
            <a:ahLst/>
            <a:cxnLst/>
            <a:rect l="l" t="t" r="r" b="b"/>
            <a:pathLst>
              <a:path w="11626002" h="11626002">
                <a:moveTo>
                  <a:pt x="0" y="0"/>
                </a:moveTo>
                <a:lnTo>
                  <a:pt x="11626002" y="0"/>
                </a:lnTo>
                <a:lnTo>
                  <a:pt x="11626002" y="11626001"/>
                </a:lnTo>
                <a:lnTo>
                  <a:pt x="0" y="116260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84879" y="8117694"/>
            <a:ext cx="4861571" cy="4861571"/>
          </a:xfrm>
          <a:custGeom>
            <a:avLst/>
            <a:gdLst/>
            <a:ahLst/>
            <a:cxnLst/>
            <a:rect l="l" t="t" r="r" b="b"/>
            <a:pathLst>
              <a:path w="4861571" h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077307" y="2574893"/>
            <a:ext cx="12289140" cy="6711982"/>
            <a:chOff x="0" y="0"/>
            <a:chExt cx="16385520" cy="894931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6385520" cy="8948239"/>
              <a:chOff x="0" y="0"/>
              <a:chExt cx="3134009" cy="171150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134009" cy="1711503"/>
              </a:xfrm>
              <a:custGeom>
                <a:avLst/>
                <a:gdLst/>
                <a:ahLst/>
                <a:cxnLst/>
                <a:rect l="l" t="t" r="r" b="b"/>
                <a:pathLst>
                  <a:path w="3134009" h="1711503">
                    <a:moveTo>
                      <a:pt x="0" y="0"/>
                    </a:moveTo>
                    <a:lnTo>
                      <a:pt x="3134009" y="0"/>
                    </a:lnTo>
                    <a:lnTo>
                      <a:pt x="3134009" y="1711503"/>
                    </a:lnTo>
                    <a:lnTo>
                      <a:pt x="0" y="171150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3134009" cy="1759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>
              <a:off x="2426829" y="0"/>
              <a:ext cx="0" cy="8948239"/>
            </a:xfrm>
            <a:prstGeom prst="line">
              <a:avLst/>
            </a:prstGeom>
            <a:ln w="18444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5256316" y="1071"/>
              <a:ext cx="0" cy="8948239"/>
            </a:xfrm>
            <a:prstGeom prst="line">
              <a:avLst/>
            </a:prstGeom>
            <a:ln w="18444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8085802" y="0"/>
              <a:ext cx="0" cy="8948239"/>
            </a:xfrm>
            <a:prstGeom prst="line">
              <a:avLst/>
            </a:prstGeom>
            <a:ln w="18444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10915289" y="1071"/>
              <a:ext cx="0" cy="8948239"/>
            </a:xfrm>
            <a:prstGeom prst="line">
              <a:avLst/>
            </a:prstGeom>
            <a:ln w="18444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13744776" y="0"/>
              <a:ext cx="0" cy="8948239"/>
            </a:xfrm>
            <a:prstGeom prst="line">
              <a:avLst/>
            </a:prstGeom>
            <a:ln w="18444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4077307" y="2635893"/>
            <a:ext cx="2660234" cy="471302"/>
            <a:chOff x="0" y="0"/>
            <a:chExt cx="1593596" cy="2823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93596" cy="282330"/>
            </a:xfrm>
            <a:custGeom>
              <a:avLst/>
              <a:gdLst/>
              <a:ahLst/>
              <a:cxnLst/>
              <a:rect l="l" t="t" r="r" b="b"/>
              <a:pathLst>
                <a:path w="1593596" h="282330">
                  <a:moveTo>
                    <a:pt x="1390396" y="0"/>
                  </a:moveTo>
                  <a:cubicBezTo>
                    <a:pt x="1502620" y="0"/>
                    <a:pt x="1593596" y="63202"/>
                    <a:pt x="1593596" y="141165"/>
                  </a:cubicBezTo>
                  <a:cubicBezTo>
                    <a:pt x="1593596" y="219129"/>
                    <a:pt x="1502620" y="282330"/>
                    <a:pt x="1390396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593596" cy="37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378012" y="8271"/>
            <a:ext cx="4945932" cy="82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3"/>
              </a:lnSpc>
              <a:spcBef>
                <a:spcPct val="0"/>
              </a:spcBef>
            </a:pPr>
            <a:r>
              <a:rPr lang="en-US" sz="4745">
                <a:solidFill>
                  <a:srgbClr val="FFFFFF"/>
                </a:solidFill>
                <a:latin typeface="Forum"/>
              </a:rPr>
              <a:t>GANTT CHART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61416" y="787762"/>
            <a:ext cx="6976108" cy="53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Arimo"/>
              </a:rPr>
              <a:t>Product Launch Plan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407" y="2633799"/>
            <a:ext cx="3372635" cy="45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33"/>
              </a:lnSpc>
              <a:spcBef>
                <a:spcPct val="0"/>
              </a:spcBef>
            </a:pPr>
            <a:r>
              <a:rPr lang="en-US" sz="2523">
                <a:solidFill>
                  <a:srgbClr val="FF4437"/>
                </a:solidFill>
                <a:latin typeface="Arimo Bold"/>
              </a:rPr>
              <a:t>Requirement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157" y="3575521"/>
            <a:ext cx="3372635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A666DB"/>
                </a:solidFill>
                <a:latin typeface="Arimo Bold"/>
              </a:rPr>
              <a:t>Feasibility Study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157" y="4633299"/>
            <a:ext cx="3372635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64C674"/>
                </a:solidFill>
                <a:latin typeface="Arimo Bold"/>
              </a:rPr>
              <a:t>Coding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157" y="5931070"/>
            <a:ext cx="3372635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FC055"/>
                </a:solidFill>
                <a:latin typeface="Arimo Bold"/>
              </a:rPr>
              <a:t>Testing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157" y="7228841"/>
            <a:ext cx="3372635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916FEB"/>
                </a:solidFill>
                <a:latin typeface="Arimo Bold"/>
              </a:rPr>
              <a:t>Presentiation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157" y="8575940"/>
            <a:ext cx="3372635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A2C9F6"/>
                </a:solidFill>
                <a:latin typeface="Arimo Bold"/>
              </a:rPr>
              <a:t>Deployment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77307" y="1886673"/>
            <a:ext cx="1766711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FFFFF"/>
                </a:solidFill>
                <a:latin typeface="Arimo"/>
              </a:rPr>
              <a:t>Week 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58791" y="1886673"/>
            <a:ext cx="1766711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FFFFF"/>
                </a:solidFill>
                <a:latin typeface="Arimo"/>
              </a:rPr>
              <a:t>Week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40274" y="1886673"/>
            <a:ext cx="1766711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FFFFF"/>
                </a:solidFill>
                <a:latin typeface="Arimo"/>
              </a:rPr>
              <a:t>Week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47597" y="1886673"/>
            <a:ext cx="1766711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FFFFF"/>
                </a:solidFill>
                <a:latin typeface="Arimo"/>
              </a:rPr>
              <a:t>Week 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9081" y="1886673"/>
            <a:ext cx="1766711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FFFFF"/>
                </a:solidFill>
                <a:latin typeface="Arimo"/>
              </a:rPr>
              <a:t>Week 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10564" y="1886673"/>
            <a:ext cx="1766711" cy="39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FFFFFF"/>
                </a:solidFill>
                <a:latin typeface="Arimo"/>
              </a:rPr>
              <a:t>Week 6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844019" y="3503509"/>
            <a:ext cx="3279611" cy="471302"/>
            <a:chOff x="0" y="0"/>
            <a:chExt cx="1964630" cy="2823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64630" cy="282330"/>
            </a:xfrm>
            <a:custGeom>
              <a:avLst/>
              <a:gdLst/>
              <a:ahLst/>
              <a:cxnLst/>
              <a:rect l="l" t="t" r="r" b="b"/>
              <a:pathLst>
                <a:path w="1964630" h="282330">
                  <a:moveTo>
                    <a:pt x="1761430" y="0"/>
                  </a:moveTo>
                  <a:cubicBezTo>
                    <a:pt x="1873654" y="0"/>
                    <a:pt x="1964630" y="63202"/>
                    <a:pt x="1964630" y="141165"/>
                  </a:cubicBezTo>
                  <a:cubicBezTo>
                    <a:pt x="1964630" y="219129"/>
                    <a:pt x="1873654" y="282330"/>
                    <a:pt x="1761430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964630" cy="37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32065" y="4741483"/>
            <a:ext cx="4597015" cy="582213"/>
            <a:chOff x="0" y="0"/>
            <a:chExt cx="2229214" cy="2823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229214" cy="282330"/>
            </a:xfrm>
            <a:custGeom>
              <a:avLst/>
              <a:gdLst/>
              <a:ahLst/>
              <a:cxnLst/>
              <a:rect l="l" t="t" r="r" b="b"/>
              <a:pathLst>
                <a:path w="2229214" h="282330">
                  <a:moveTo>
                    <a:pt x="2026014" y="0"/>
                  </a:moveTo>
                  <a:cubicBezTo>
                    <a:pt x="2138238" y="0"/>
                    <a:pt x="2229214" y="63202"/>
                    <a:pt x="2229214" y="141165"/>
                  </a:cubicBezTo>
                  <a:cubicBezTo>
                    <a:pt x="2229214" y="219129"/>
                    <a:pt x="2138238" y="282330"/>
                    <a:pt x="2026014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2229214" cy="37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883178" y="6094709"/>
            <a:ext cx="2081483" cy="471302"/>
            <a:chOff x="0" y="0"/>
            <a:chExt cx="1246899" cy="28233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46899" cy="282330"/>
            </a:xfrm>
            <a:custGeom>
              <a:avLst/>
              <a:gdLst/>
              <a:ahLst/>
              <a:cxnLst/>
              <a:rect l="l" t="t" r="r" b="b"/>
              <a:pathLst>
                <a:path w="1246899" h="282330">
                  <a:moveTo>
                    <a:pt x="1043699" y="0"/>
                  </a:moveTo>
                  <a:cubicBezTo>
                    <a:pt x="1155923" y="0"/>
                    <a:pt x="1246899" y="63202"/>
                    <a:pt x="1246899" y="141165"/>
                  </a:cubicBezTo>
                  <a:cubicBezTo>
                    <a:pt x="1246899" y="219129"/>
                    <a:pt x="1155923" y="282330"/>
                    <a:pt x="1043699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1246899" cy="37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210564" y="7628131"/>
            <a:ext cx="1040742" cy="471302"/>
            <a:chOff x="0" y="0"/>
            <a:chExt cx="623450" cy="28233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23450" cy="282330"/>
            </a:xfrm>
            <a:custGeom>
              <a:avLst/>
              <a:gdLst/>
              <a:ahLst/>
              <a:cxnLst/>
              <a:rect l="l" t="t" r="r" b="b"/>
              <a:pathLst>
                <a:path w="623450" h="282330">
                  <a:moveTo>
                    <a:pt x="420250" y="0"/>
                  </a:moveTo>
                  <a:cubicBezTo>
                    <a:pt x="532474" y="0"/>
                    <a:pt x="623450" y="63202"/>
                    <a:pt x="623450" y="141165"/>
                  </a:cubicBezTo>
                  <a:cubicBezTo>
                    <a:pt x="623450" y="219129"/>
                    <a:pt x="532474" y="282330"/>
                    <a:pt x="420250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623450" cy="37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608342" y="8767138"/>
            <a:ext cx="737867" cy="416185"/>
            <a:chOff x="0" y="0"/>
            <a:chExt cx="500552" cy="28233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00552" cy="282330"/>
            </a:xfrm>
            <a:custGeom>
              <a:avLst/>
              <a:gdLst/>
              <a:ahLst/>
              <a:cxnLst/>
              <a:rect l="l" t="t" r="r" b="b"/>
              <a:pathLst>
                <a:path w="500552" h="282330">
                  <a:moveTo>
                    <a:pt x="297352" y="0"/>
                  </a:moveTo>
                  <a:cubicBezTo>
                    <a:pt x="409576" y="0"/>
                    <a:pt x="500552" y="63202"/>
                    <a:pt x="500552" y="141165"/>
                  </a:cubicBezTo>
                  <a:cubicBezTo>
                    <a:pt x="500552" y="219129"/>
                    <a:pt x="409576" y="282330"/>
                    <a:pt x="297352" y="282330"/>
                  </a:cubicBezTo>
                  <a:lnTo>
                    <a:pt x="203200" y="282330"/>
                  </a:lnTo>
                  <a:cubicBezTo>
                    <a:pt x="90976" y="282330"/>
                    <a:pt x="0" y="219129"/>
                    <a:pt x="0" y="141165"/>
                  </a:cubicBezTo>
                  <a:cubicBezTo>
                    <a:pt x="0" y="63202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6" name="TextBox 46"/>
            <p:cNvSpPr txBox="1"/>
            <p:nvPr/>
          </p:nvSpPr>
          <p:spPr>
            <a:xfrm>
              <a:off x="0" y="-95250"/>
              <a:ext cx="500552" cy="37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1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81085" y="-5872787"/>
            <a:ext cx="7555762" cy="7555762"/>
          </a:xfrm>
          <a:custGeom>
            <a:avLst/>
            <a:gdLst/>
            <a:ahLst/>
            <a:cxnLst/>
            <a:rect l="l" t="t" r="r" b="b"/>
            <a:pathLst>
              <a:path w="7555762" h="7555762">
                <a:moveTo>
                  <a:pt x="0" y="0"/>
                </a:moveTo>
                <a:lnTo>
                  <a:pt x="7555763" y="0"/>
                </a:lnTo>
                <a:lnTo>
                  <a:pt x="7555763" y="7555762"/>
                </a:lnTo>
                <a:lnTo>
                  <a:pt x="0" y="7555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17232" y="8862559"/>
            <a:ext cx="5675656" cy="5675656"/>
          </a:xfrm>
          <a:custGeom>
            <a:avLst/>
            <a:gdLst/>
            <a:ahLst/>
            <a:cxnLst/>
            <a:rect l="l" t="t" r="r" b="b"/>
            <a:pathLst>
              <a:path w="5675656" h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2000"/>
          </a:blip>
          <a:srcRect/>
          <a:stretch>
            <a:fillRect/>
          </a:stretch>
        </p:blipFill>
        <p:spPr>
          <a:xfrm>
            <a:off x="1028700" y="3155252"/>
            <a:ext cx="16230600" cy="397649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2219362">
            <a:off x="15848369" y="6505263"/>
            <a:ext cx="2821863" cy="5506074"/>
          </a:xfrm>
          <a:custGeom>
            <a:avLst/>
            <a:gdLst/>
            <a:ahLst/>
            <a:cxnLst/>
            <a:rect l="l" t="t" r="r" b="b"/>
            <a:pathLst>
              <a:path w="2821863" h="5506074">
                <a:moveTo>
                  <a:pt x="0" y="0"/>
                </a:moveTo>
                <a:lnTo>
                  <a:pt x="2821862" y="0"/>
                </a:lnTo>
                <a:lnTo>
                  <a:pt x="2821862" y="5506074"/>
                </a:lnTo>
                <a:lnTo>
                  <a:pt x="0" y="5506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148589">
            <a:off x="16137554" y="8136554"/>
            <a:ext cx="2243493" cy="2243493"/>
          </a:xfrm>
          <a:custGeom>
            <a:avLst/>
            <a:gdLst/>
            <a:ahLst/>
            <a:cxnLst/>
            <a:rect l="l" t="t" r="r" b="b"/>
            <a:pathLst>
              <a:path w="2243493" h="2243493">
                <a:moveTo>
                  <a:pt x="0" y="0"/>
                </a:moveTo>
                <a:lnTo>
                  <a:pt x="2243492" y="0"/>
                </a:lnTo>
                <a:lnTo>
                  <a:pt x="2243492" y="2243492"/>
                </a:lnTo>
                <a:lnTo>
                  <a:pt x="0" y="22434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930" y="4577821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320564" y="-3810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-6131962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26378" y="9032875"/>
            <a:ext cx="6489690" cy="6489690"/>
          </a:xfrm>
          <a:custGeom>
            <a:avLst/>
            <a:gdLst/>
            <a:ahLst/>
            <a:cxnLst/>
            <a:rect l="l" t="t" r="r" b="b"/>
            <a:pathLst>
              <a:path w="6489690" h="6489690">
                <a:moveTo>
                  <a:pt x="0" y="0"/>
                </a:moveTo>
                <a:lnTo>
                  <a:pt x="6489690" y="0"/>
                </a:lnTo>
                <a:lnTo>
                  <a:pt x="6489690" y="6489690"/>
                </a:lnTo>
                <a:lnTo>
                  <a:pt x="0" y="648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63075" y="1028700"/>
            <a:ext cx="8497279" cy="9173850"/>
          </a:xfrm>
          <a:custGeom>
            <a:avLst/>
            <a:gdLst/>
            <a:ahLst/>
            <a:cxnLst/>
            <a:rect l="l" t="t" r="r" b="b"/>
            <a:pathLst>
              <a:path w="8497279" h="9173850">
                <a:moveTo>
                  <a:pt x="0" y="0"/>
                </a:moveTo>
                <a:lnTo>
                  <a:pt x="8497279" y="0"/>
                </a:lnTo>
                <a:lnTo>
                  <a:pt x="8497279" y="9173850"/>
                </a:lnTo>
                <a:lnTo>
                  <a:pt x="0" y="917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0658" y="8427495"/>
            <a:ext cx="1076063" cy="1210760"/>
          </a:xfrm>
          <a:custGeom>
            <a:avLst/>
            <a:gdLst/>
            <a:ahLst/>
            <a:cxnLst/>
            <a:rect l="l" t="t" r="r" b="b"/>
            <a:pathLst>
              <a:path w="1076063" h="1210760">
                <a:moveTo>
                  <a:pt x="0" y="0"/>
                </a:moveTo>
                <a:lnTo>
                  <a:pt x="1076063" y="0"/>
                </a:lnTo>
                <a:lnTo>
                  <a:pt x="1076063" y="1210760"/>
                </a:lnTo>
                <a:lnTo>
                  <a:pt x="0" y="1210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16632" y="8492002"/>
            <a:ext cx="1012870" cy="1146253"/>
          </a:xfrm>
          <a:custGeom>
            <a:avLst/>
            <a:gdLst/>
            <a:ahLst/>
            <a:cxnLst/>
            <a:rect l="l" t="t" r="r" b="b"/>
            <a:pathLst>
              <a:path w="1012870" h="1146253">
                <a:moveTo>
                  <a:pt x="0" y="0"/>
                </a:moveTo>
                <a:lnTo>
                  <a:pt x="1012871" y="0"/>
                </a:lnTo>
                <a:lnTo>
                  <a:pt x="1012871" y="1146253"/>
                </a:lnTo>
                <a:lnTo>
                  <a:pt x="0" y="1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823" y="2038249"/>
            <a:ext cx="7576817" cy="111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>
                <a:solidFill>
                  <a:srgbClr val="FFFFFF"/>
                </a:solidFill>
                <a:latin typeface="Helvetica World Bold"/>
              </a:rPr>
              <a:t>TEAM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823" y="3109673"/>
            <a:ext cx="5509958" cy="1024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79"/>
              </a:lnSpc>
            </a:pPr>
            <a:r>
              <a:rPr lang="en-US" sz="6526">
                <a:solidFill>
                  <a:srgbClr val="47C5FB"/>
                </a:solidFill>
                <a:latin typeface="Helvetica World Bold"/>
              </a:rPr>
              <a:t>MEMBER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0658" y="6052999"/>
            <a:ext cx="8675116" cy="230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 algn="just">
              <a:lnSpc>
                <a:spcPts val="6230"/>
              </a:lnSpc>
              <a:buFont typeface="Arial"/>
              <a:buChar char="•"/>
            </a:pPr>
            <a:r>
              <a:rPr lang="en-US" sz="3099" dirty="0">
                <a:solidFill>
                  <a:srgbClr val="FFFFFF"/>
                </a:solidFill>
                <a:latin typeface="Bobby Jones"/>
              </a:rPr>
              <a:t>Hayat Khan(LEADER) 2200290140069,</a:t>
            </a:r>
          </a:p>
          <a:p>
            <a:pPr marL="669286" lvl="1" indent="-334643" algn="just">
              <a:lnSpc>
                <a:spcPts val="6230"/>
              </a:lnSpc>
              <a:buFont typeface="Arial"/>
              <a:buChar char="•"/>
            </a:pPr>
            <a:r>
              <a:rPr lang="en-US" sz="3099" dirty="0">
                <a:solidFill>
                  <a:srgbClr val="FFFFFF"/>
                </a:solidFill>
                <a:latin typeface="Bobby Jones"/>
              </a:rPr>
              <a:t>Harshita Tyagi 2200290140068,</a:t>
            </a:r>
          </a:p>
          <a:p>
            <a:pPr marL="669286" lvl="1" indent="-334643" algn="just">
              <a:lnSpc>
                <a:spcPts val="6230"/>
              </a:lnSpc>
              <a:buFont typeface="Arial"/>
              <a:buChar char="•"/>
            </a:pPr>
            <a:r>
              <a:rPr lang="en-US" sz="3099" dirty="0">
                <a:solidFill>
                  <a:srgbClr val="FFFFFF"/>
                </a:solidFill>
                <a:latin typeface="Bobby Jones"/>
              </a:rPr>
              <a:t>Gaurav Prajapati  2200290140061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0424" y="5378276"/>
            <a:ext cx="6618159" cy="51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0"/>
              </a:lnSpc>
            </a:pPr>
            <a:r>
              <a:rPr lang="en-US" sz="3627" dirty="0">
                <a:solidFill>
                  <a:srgbClr val="FFFFFF"/>
                </a:solidFill>
                <a:latin typeface="Gagalin"/>
              </a:rPr>
              <a:t>Supervisor:-  Mr. Rabi N. Panda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27439" y="3762770"/>
            <a:ext cx="8390779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6466611" y="1289302"/>
            <a:ext cx="13913857" cy="7930898"/>
          </a:xfrm>
          <a:custGeom>
            <a:avLst/>
            <a:gdLst/>
            <a:ahLst/>
            <a:cxnLst/>
            <a:rect l="l" t="t" r="r" b="b"/>
            <a:pathLst>
              <a:path w="13913857" h="7930898">
                <a:moveTo>
                  <a:pt x="0" y="0"/>
                </a:moveTo>
                <a:lnTo>
                  <a:pt x="13913857" y="0"/>
                </a:lnTo>
                <a:lnTo>
                  <a:pt x="13913857" y="7930898"/>
                </a:lnTo>
                <a:lnTo>
                  <a:pt x="0" y="7930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7331" y="1758467"/>
            <a:ext cx="8716669" cy="133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41"/>
              </a:lnSpc>
            </a:pPr>
            <a:r>
              <a:rPr lang="en-US" sz="8583">
                <a:solidFill>
                  <a:srgbClr val="47C5FB"/>
                </a:solidFill>
                <a:latin typeface="Helvetica World Bold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584543" y="7634225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7331" y="4783432"/>
            <a:ext cx="9637669" cy="417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06"/>
              </a:lnSpc>
            </a:pPr>
            <a:r>
              <a:rPr lang="en-US" sz="3732" dirty="0">
                <a:solidFill>
                  <a:srgbClr val="FFFFFF"/>
                </a:solidFill>
                <a:latin typeface="Bobby Jones"/>
              </a:rPr>
              <a:t>The Chat Application is a real-time platform built using the MERN stack, facilitating instant messaging between users. It utilizes MongoDB for data storage, Express.js for backend development, React.js for frontend interface, and Node.js for server-side operations, enabling seamless communication and interaction in real-time.</a:t>
            </a:r>
          </a:p>
        </p:txBody>
      </p:sp>
      <p:sp>
        <p:nvSpPr>
          <p:cNvPr id="9" name="Freeform 9"/>
          <p:cNvSpPr/>
          <p:nvPr/>
        </p:nvSpPr>
        <p:spPr>
          <a:xfrm>
            <a:off x="4283248" y="-4518117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61750" y="-5088231"/>
            <a:ext cx="9065379" cy="9065379"/>
          </a:xfrm>
          <a:custGeom>
            <a:avLst/>
            <a:gdLst/>
            <a:ahLst/>
            <a:cxnLst/>
            <a:rect l="l" t="t" r="r" b="b"/>
            <a:pathLst>
              <a:path w="9065379" h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930" y="5015229"/>
            <a:ext cx="10597841" cy="128271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83765">
            <a:off x="9743499" y="3475291"/>
            <a:ext cx="8201824" cy="6007836"/>
          </a:xfrm>
          <a:custGeom>
            <a:avLst/>
            <a:gdLst/>
            <a:ahLst/>
            <a:cxnLst/>
            <a:rect l="l" t="t" r="r" b="b"/>
            <a:pathLst>
              <a:path w="8201824" h="6007836">
                <a:moveTo>
                  <a:pt x="0" y="0"/>
                </a:moveTo>
                <a:lnTo>
                  <a:pt x="8201824" y="0"/>
                </a:lnTo>
                <a:lnTo>
                  <a:pt x="8201824" y="6007836"/>
                </a:lnTo>
                <a:lnTo>
                  <a:pt x="0" y="6007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295105">
            <a:off x="8616361" y="1511353"/>
            <a:ext cx="2445570" cy="2672754"/>
          </a:xfrm>
          <a:custGeom>
            <a:avLst/>
            <a:gdLst/>
            <a:ahLst/>
            <a:cxnLst/>
            <a:rect l="l" t="t" r="r" b="b"/>
            <a:pathLst>
              <a:path w="2445570" h="2672754">
                <a:moveTo>
                  <a:pt x="0" y="0"/>
                </a:moveTo>
                <a:lnTo>
                  <a:pt x="2445569" y="0"/>
                </a:lnTo>
                <a:lnTo>
                  <a:pt x="2445569" y="2672754"/>
                </a:lnTo>
                <a:lnTo>
                  <a:pt x="0" y="2672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734246">
            <a:off x="15718676" y="575614"/>
            <a:ext cx="1679130" cy="2198533"/>
          </a:xfrm>
          <a:custGeom>
            <a:avLst/>
            <a:gdLst/>
            <a:ahLst/>
            <a:cxnLst/>
            <a:rect l="l" t="t" r="r" b="b"/>
            <a:pathLst>
              <a:path w="1679130" h="2198533">
                <a:moveTo>
                  <a:pt x="0" y="0"/>
                </a:moveTo>
                <a:lnTo>
                  <a:pt x="1679130" y="0"/>
                </a:lnTo>
                <a:lnTo>
                  <a:pt x="1679130" y="2198533"/>
                </a:lnTo>
                <a:lnTo>
                  <a:pt x="0" y="219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823" y="2306185"/>
            <a:ext cx="8115177" cy="11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sz="7400">
                <a:solidFill>
                  <a:srgbClr val="FFFFFF"/>
                </a:solidFill>
                <a:latin typeface="Helvetica World Bold"/>
              </a:rPr>
              <a:t>TECHNOLOGIES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3475" y="3431935"/>
            <a:ext cx="8115300" cy="58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3"/>
              </a:lnSpc>
            </a:pPr>
            <a:r>
              <a:rPr lang="en-US" sz="3867">
                <a:solidFill>
                  <a:srgbClr val="47C5FB"/>
                </a:solidFill>
                <a:latin typeface="Helvetica World Bold"/>
              </a:rPr>
              <a:t>AND SOFTWARE REQUIREMENT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813879"/>
            <a:ext cx="4912036" cy="380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5" lvl="1" indent="-356233" algn="just">
              <a:lnSpc>
                <a:spcPts val="5081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bby Jones"/>
              </a:rPr>
              <a:t>MongoDB, </a:t>
            </a:r>
          </a:p>
          <a:p>
            <a:pPr marL="712465" lvl="1" indent="-356233" algn="just">
              <a:lnSpc>
                <a:spcPts val="5081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bby Jones"/>
              </a:rPr>
              <a:t>Express.js,</a:t>
            </a:r>
          </a:p>
          <a:p>
            <a:pPr marL="712465" lvl="1" indent="-356233" algn="just">
              <a:lnSpc>
                <a:spcPts val="5081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bby Jones"/>
              </a:rPr>
              <a:t>React.js, </a:t>
            </a:r>
          </a:p>
          <a:p>
            <a:pPr marL="712465" lvl="1" indent="-356233" algn="just">
              <a:lnSpc>
                <a:spcPts val="5081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bby Jones"/>
              </a:rPr>
              <a:t>Node.js, </a:t>
            </a:r>
          </a:p>
          <a:p>
            <a:pPr marL="712465" lvl="1" indent="-356233" algn="just">
              <a:lnSpc>
                <a:spcPts val="5081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bby Jones"/>
              </a:rPr>
              <a:t>WebSocket Protocol, </a:t>
            </a:r>
          </a:p>
          <a:p>
            <a:pPr marL="712465" lvl="1" indent="-356233" algn="just">
              <a:lnSpc>
                <a:spcPts val="5081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Bobby Jones"/>
              </a:rPr>
              <a:t>Socket.IO</a:t>
            </a:r>
          </a:p>
        </p:txBody>
      </p:sp>
      <p:sp>
        <p:nvSpPr>
          <p:cNvPr id="12" name="Freeform 12"/>
          <p:cNvSpPr/>
          <p:nvPr/>
        </p:nvSpPr>
        <p:spPr>
          <a:xfrm>
            <a:off x="4333990" y="8713289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940736" y="7483615"/>
            <a:ext cx="4454811" cy="182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968" lvl="1" indent="-339984">
              <a:lnSpc>
                <a:spcPts val="4850"/>
              </a:lnSpc>
              <a:buFont typeface="Arial"/>
              <a:buChar char="•"/>
            </a:pPr>
            <a:r>
              <a:rPr lang="en-US" sz="3149" dirty="0" err="1">
                <a:solidFill>
                  <a:srgbClr val="FFFFFF"/>
                </a:solidFill>
                <a:latin typeface="Bobby Jones"/>
              </a:rPr>
              <a:t>MongoDBCompass</a:t>
            </a:r>
            <a:r>
              <a:rPr lang="en-US" sz="3149" dirty="0">
                <a:solidFill>
                  <a:srgbClr val="FFFFFF"/>
                </a:solidFill>
                <a:latin typeface="Bobby Jones"/>
              </a:rPr>
              <a:t>, </a:t>
            </a:r>
          </a:p>
          <a:p>
            <a:pPr marL="679968" lvl="1" indent="-339984">
              <a:lnSpc>
                <a:spcPts val="4850"/>
              </a:lnSpc>
              <a:buFont typeface="Arial"/>
              <a:buChar char="•"/>
            </a:pPr>
            <a:r>
              <a:rPr lang="en-US" sz="3149" dirty="0">
                <a:solidFill>
                  <a:srgbClr val="FFFFFF"/>
                </a:solidFill>
                <a:latin typeface="Bobby Jones"/>
              </a:rPr>
              <a:t>Visual Studio Editor</a:t>
            </a:r>
          </a:p>
          <a:p>
            <a:pPr>
              <a:lnSpc>
                <a:spcPts val="4850"/>
              </a:lnSpc>
            </a:pPr>
            <a:endParaRPr lang="en-US" sz="3149" dirty="0">
              <a:solidFill>
                <a:srgbClr val="FFFFFF"/>
              </a:solidFill>
              <a:latin typeface="Bobby Jone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92738" y="6530536"/>
            <a:ext cx="307879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  <a:spcBef>
                <a:spcPct val="0"/>
              </a:spcBef>
            </a:pPr>
            <a:r>
              <a:rPr lang="en-US" sz="4107" dirty="0">
                <a:solidFill>
                  <a:srgbClr val="47C5FB"/>
                </a:solidFill>
                <a:latin typeface="Noto Serif Bold"/>
              </a:rPr>
              <a:t>Software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6081" y="5343433"/>
            <a:ext cx="4912036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>
                <a:solidFill>
                  <a:srgbClr val="47C5FB"/>
                </a:solidFill>
                <a:latin typeface="Noto Serif Bold"/>
              </a:rPr>
              <a:t>Technologies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930" y="4747292"/>
            <a:ext cx="3100573" cy="871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-420645" y="7359503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95277" y="1621360"/>
            <a:ext cx="11416097" cy="7598840"/>
          </a:xfrm>
          <a:custGeom>
            <a:avLst/>
            <a:gdLst/>
            <a:ahLst/>
            <a:cxnLst/>
            <a:rect l="l" t="t" r="r" b="b"/>
            <a:pathLst>
              <a:path w="11416097" h="7598840">
                <a:moveTo>
                  <a:pt x="0" y="0"/>
                </a:moveTo>
                <a:lnTo>
                  <a:pt x="11416097" y="0"/>
                </a:lnTo>
                <a:lnTo>
                  <a:pt x="11416097" y="7598840"/>
                </a:lnTo>
                <a:lnTo>
                  <a:pt x="0" y="7598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8368896"/>
            <a:ext cx="1102579" cy="3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</a:rPr>
              <a:t>/user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930" y="1913684"/>
            <a:ext cx="8115177" cy="119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sz="7700">
                <a:solidFill>
                  <a:srgbClr val="FFFFFF"/>
                </a:solidFill>
                <a:latin typeface="Helvetica World Bold"/>
              </a:rPr>
              <a:t>HARDWARE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83049"/>
            <a:ext cx="6760336" cy="112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sz="7167">
                <a:solidFill>
                  <a:srgbClr val="47C5FB"/>
                </a:solidFill>
                <a:latin typeface="Helvetica World Bold"/>
              </a:rPr>
              <a:t>REQUIREMENT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930" y="5393816"/>
            <a:ext cx="8115177" cy="275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obby Jones"/>
              </a:rPr>
              <a:t>Processor: Intel Core i5 or equivalent</a:t>
            </a:r>
          </a:p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obby Jones"/>
              </a:rPr>
              <a:t>RAM: Minimum 8GB</a:t>
            </a:r>
          </a:p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obby Jones"/>
              </a:rPr>
              <a:t>Storage: SSD</a:t>
            </a:r>
          </a:p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obby Jones"/>
              </a:rPr>
              <a:t>Network Interface: Gigabit Ethernet</a:t>
            </a:r>
          </a:p>
        </p:txBody>
      </p:sp>
      <p:sp>
        <p:nvSpPr>
          <p:cNvPr id="11" name="Freeform 11"/>
          <p:cNvSpPr/>
          <p:nvPr/>
        </p:nvSpPr>
        <p:spPr>
          <a:xfrm>
            <a:off x="5357703" y="-4641936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930" y="2804720"/>
            <a:ext cx="8494180" cy="3810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102870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05640" y="-5571555"/>
            <a:ext cx="8963813" cy="8963813"/>
          </a:xfrm>
          <a:custGeom>
            <a:avLst/>
            <a:gdLst/>
            <a:ahLst/>
            <a:cxnLst/>
            <a:rect l="l" t="t" r="r" b="b"/>
            <a:pathLst>
              <a:path w="8963813" h="8963813">
                <a:moveTo>
                  <a:pt x="0" y="0"/>
                </a:moveTo>
                <a:lnTo>
                  <a:pt x="8963813" y="0"/>
                </a:lnTo>
                <a:lnTo>
                  <a:pt x="8963813" y="8963813"/>
                </a:lnTo>
                <a:lnTo>
                  <a:pt x="0" y="896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279381" y="6498664"/>
            <a:ext cx="3729237" cy="2759636"/>
          </a:xfrm>
          <a:custGeom>
            <a:avLst/>
            <a:gdLst/>
            <a:ahLst/>
            <a:cxnLst/>
            <a:rect l="l" t="t" r="r" b="b"/>
            <a:pathLst>
              <a:path w="3729237" h="2759636">
                <a:moveTo>
                  <a:pt x="3729238" y="0"/>
                </a:moveTo>
                <a:lnTo>
                  <a:pt x="0" y="0"/>
                </a:lnTo>
                <a:lnTo>
                  <a:pt x="0" y="2759636"/>
                </a:lnTo>
                <a:lnTo>
                  <a:pt x="3729238" y="2759636"/>
                </a:lnTo>
                <a:lnTo>
                  <a:pt x="372923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91400" y="0"/>
            <a:ext cx="3368892" cy="2492980"/>
          </a:xfrm>
          <a:custGeom>
            <a:avLst/>
            <a:gdLst/>
            <a:ahLst/>
            <a:cxnLst/>
            <a:rect l="l" t="t" r="r" b="b"/>
            <a:pathLst>
              <a:path w="3368892" h="2492980">
                <a:moveTo>
                  <a:pt x="0" y="0"/>
                </a:moveTo>
                <a:lnTo>
                  <a:pt x="3368892" y="0"/>
                </a:lnTo>
                <a:lnTo>
                  <a:pt x="3368892" y="2492980"/>
                </a:lnTo>
                <a:lnTo>
                  <a:pt x="0" y="249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9530" y="8649137"/>
            <a:ext cx="5675656" cy="5675656"/>
          </a:xfrm>
          <a:custGeom>
            <a:avLst/>
            <a:gdLst/>
            <a:ahLst/>
            <a:cxnLst/>
            <a:rect l="l" t="t" r="r" b="b"/>
            <a:pathLst>
              <a:path w="5675656" h="5675656">
                <a:moveTo>
                  <a:pt x="0" y="0"/>
                </a:moveTo>
                <a:lnTo>
                  <a:pt x="5675656" y="0"/>
                </a:lnTo>
                <a:lnTo>
                  <a:pt x="5675656" y="5675656"/>
                </a:lnTo>
                <a:lnTo>
                  <a:pt x="0" y="567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9155" y="2205555"/>
            <a:ext cx="16260145" cy="7837097"/>
          </a:xfrm>
          <a:custGeom>
            <a:avLst/>
            <a:gdLst/>
            <a:ahLst/>
            <a:cxnLst/>
            <a:rect l="l" t="t" r="r" b="b"/>
            <a:pathLst>
              <a:path w="16260145" h="7837097">
                <a:moveTo>
                  <a:pt x="0" y="0"/>
                </a:moveTo>
                <a:lnTo>
                  <a:pt x="16260145" y="0"/>
                </a:lnTo>
                <a:lnTo>
                  <a:pt x="16260145" y="7837097"/>
                </a:lnTo>
                <a:lnTo>
                  <a:pt x="0" y="78370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0" r="-420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1530" y="1095375"/>
            <a:ext cx="9639077" cy="111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5"/>
              </a:lnSpc>
            </a:pPr>
            <a:r>
              <a:rPr lang="en-US" sz="7095">
                <a:solidFill>
                  <a:srgbClr val="47C5FB"/>
                </a:solidFill>
                <a:latin typeface="Helvetica World Bold"/>
              </a:rPr>
              <a:t>LOGIN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47905" y="1444010"/>
            <a:ext cx="19769711" cy="19769711"/>
          </a:xfrm>
          <a:custGeom>
            <a:avLst/>
            <a:gdLst/>
            <a:ahLst/>
            <a:cxnLst/>
            <a:rect l="l" t="t" r="r" b="b"/>
            <a:pathLst>
              <a:path w="19769711" h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37583" y="-6186424"/>
            <a:ext cx="9065379" cy="9065379"/>
          </a:xfrm>
          <a:custGeom>
            <a:avLst/>
            <a:gdLst/>
            <a:ahLst/>
            <a:cxnLst/>
            <a:rect l="l" t="t" r="r" b="b"/>
            <a:pathLst>
              <a:path w="9065379" h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844577" y="1661495"/>
            <a:ext cx="6085706" cy="3810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499497" y="8845550"/>
            <a:ext cx="4861571" cy="4861571"/>
          </a:xfrm>
          <a:custGeom>
            <a:avLst/>
            <a:gdLst/>
            <a:ahLst/>
            <a:cxnLst/>
            <a:rect l="l" t="t" r="r" b="b"/>
            <a:pathLst>
              <a:path w="4861571" h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054051"/>
            <a:ext cx="16040174" cy="7705923"/>
          </a:xfrm>
          <a:custGeom>
            <a:avLst/>
            <a:gdLst/>
            <a:ahLst/>
            <a:cxnLst/>
            <a:rect l="l" t="t" r="r" b="b"/>
            <a:pathLst>
              <a:path w="16040174" h="7705923">
                <a:moveTo>
                  <a:pt x="0" y="0"/>
                </a:moveTo>
                <a:lnTo>
                  <a:pt x="16040174" y="0"/>
                </a:lnTo>
                <a:lnTo>
                  <a:pt x="16040174" y="7705923"/>
                </a:lnTo>
                <a:lnTo>
                  <a:pt x="0" y="7705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629" t="-5667" r="-208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55222" y="7725962"/>
            <a:ext cx="2967843" cy="2771224"/>
          </a:xfrm>
          <a:custGeom>
            <a:avLst/>
            <a:gdLst/>
            <a:ahLst/>
            <a:cxnLst/>
            <a:rect l="l" t="t" r="r" b="b"/>
            <a:pathLst>
              <a:path w="2967843" h="2771224">
                <a:moveTo>
                  <a:pt x="0" y="0"/>
                </a:moveTo>
                <a:lnTo>
                  <a:pt x="2967844" y="0"/>
                </a:lnTo>
                <a:lnTo>
                  <a:pt x="2967844" y="2771223"/>
                </a:lnTo>
                <a:lnTo>
                  <a:pt x="0" y="27712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58277">
            <a:off x="13516804" y="290196"/>
            <a:ext cx="2172725" cy="2657768"/>
          </a:xfrm>
          <a:custGeom>
            <a:avLst/>
            <a:gdLst/>
            <a:ahLst/>
            <a:cxnLst/>
            <a:rect l="l" t="t" r="r" b="b"/>
            <a:pathLst>
              <a:path w="2172725" h="2657768">
                <a:moveTo>
                  <a:pt x="0" y="0"/>
                </a:moveTo>
                <a:lnTo>
                  <a:pt x="2172725" y="0"/>
                </a:lnTo>
                <a:lnTo>
                  <a:pt x="2172725" y="2657768"/>
                </a:lnTo>
                <a:lnTo>
                  <a:pt x="0" y="2657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4470" y="466425"/>
            <a:ext cx="8115177" cy="119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sz="7700">
                <a:solidFill>
                  <a:srgbClr val="FFFFFF"/>
                </a:solidFill>
                <a:latin typeface="Helvetica World Bold"/>
              </a:rPr>
              <a:t>SIGN 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713591" y="2195990"/>
            <a:ext cx="8430474" cy="3810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-420645" y="7359503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59463" y="1444010"/>
            <a:ext cx="11416097" cy="7598840"/>
          </a:xfrm>
          <a:custGeom>
            <a:avLst/>
            <a:gdLst/>
            <a:ahLst/>
            <a:cxnLst/>
            <a:rect l="l" t="t" r="r" b="b"/>
            <a:pathLst>
              <a:path w="11416097" h="7598840">
                <a:moveTo>
                  <a:pt x="0" y="0"/>
                </a:moveTo>
                <a:lnTo>
                  <a:pt x="11416098" y="0"/>
                </a:lnTo>
                <a:lnTo>
                  <a:pt x="11416098" y="7598840"/>
                </a:lnTo>
                <a:lnTo>
                  <a:pt x="0" y="7598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3419" y="596786"/>
            <a:ext cx="8115177" cy="119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sz="7700">
                <a:solidFill>
                  <a:srgbClr val="FFFFFF"/>
                </a:solidFill>
                <a:latin typeface="Helvetica World Bold"/>
              </a:rPr>
              <a:t>MAIN VIEW</a:t>
            </a:r>
          </a:p>
        </p:txBody>
      </p:sp>
      <p:sp>
        <p:nvSpPr>
          <p:cNvPr id="8" name="Freeform 8"/>
          <p:cNvSpPr/>
          <p:nvPr/>
        </p:nvSpPr>
        <p:spPr>
          <a:xfrm>
            <a:off x="5357703" y="-4641936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3419" y="2634140"/>
            <a:ext cx="16545881" cy="6814946"/>
          </a:xfrm>
          <a:custGeom>
            <a:avLst/>
            <a:gdLst/>
            <a:ahLst/>
            <a:cxnLst/>
            <a:rect l="l" t="t" r="r" b="b"/>
            <a:pathLst>
              <a:path w="16545881" h="6814946">
                <a:moveTo>
                  <a:pt x="0" y="0"/>
                </a:moveTo>
                <a:lnTo>
                  <a:pt x="16545881" y="0"/>
                </a:lnTo>
                <a:lnTo>
                  <a:pt x="16545881" y="6814946"/>
                </a:lnTo>
                <a:lnTo>
                  <a:pt x="0" y="68149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000" b="-951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0" y="8368896"/>
            <a:ext cx="1102579" cy="3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</a:rPr>
              <a:t>/user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9036" y="1444010"/>
            <a:ext cx="15628580" cy="15628580"/>
          </a:xfrm>
          <a:custGeom>
            <a:avLst/>
            <a:gdLst/>
            <a:ahLst/>
            <a:cxnLst/>
            <a:rect l="l" t="t" r="r" b="b"/>
            <a:pathLst>
              <a:path w="15628580" h="15628580">
                <a:moveTo>
                  <a:pt x="0" y="0"/>
                </a:moveTo>
                <a:lnTo>
                  <a:pt x="15628580" y="0"/>
                </a:lnTo>
                <a:lnTo>
                  <a:pt x="15628580" y="15628580"/>
                </a:lnTo>
                <a:lnTo>
                  <a:pt x="0" y="1562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708503" y="1866900"/>
            <a:ext cx="8430474" cy="3810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-420645" y="7359503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59463" y="1444010"/>
            <a:ext cx="11416097" cy="7598840"/>
          </a:xfrm>
          <a:custGeom>
            <a:avLst/>
            <a:gdLst/>
            <a:ahLst/>
            <a:cxnLst/>
            <a:rect l="l" t="t" r="r" b="b"/>
            <a:pathLst>
              <a:path w="11416097" h="7598840">
                <a:moveTo>
                  <a:pt x="0" y="0"/>
                </a:moveTo>
                <a:lnTo>
                  <a:pt x="11416098" y="0"/>
                </a:lnTo>
                <a:lnTo>
                  <a:pt x="11416098" y="7598840"/>
                </a:lnTo>
                <a:lnTo>
                  <a:pt x="0" y="7598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3419" y="596786"/>
            <a:ext cx="811517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sz="7700" dirty="0">
                <a:solidFill>
                  <a:srgbClr val="FFFFFF"/>
                </a:solidFill>
                <a:latin typeface="Helvetica World Bold"/>
              </a:rPr>
              <a:t>CHAT VIEW</a:t>
            </a:r>
          </a:p>
        </p:txBody>
      </p:sp>
      <p:sp>
        <p:nvSpPr>
          <p:cNvPr id="8" name="Freeform 8"/>
          <p:cNvSpPr/>
          <p:nvPr/>
        </p:nvSpPr>
        <p:spPr>
          <a:xfrm>
            <a:off x="5357703" y="-4641936"/>
            <a:ext cx="6327760" cy="6327760"/>
          </a:xfrm>
          <a:custGeom>
            <a:avLst/>
            <a:gdLst/>
            <a:ahLst/>
            <a:cxnLst/>
            <a:rect l="l" t="t" r="r" b="b"/>
            <a:pathLst>
              <a:path w="6327760" h="6327760">
                <a:moveTo>
                  <a:pt x="0" y="0"/>
                </a:moveTo>
                <a:lnTo>
                  <a:pt x="6327760" y="0"/>
                </a:lnTo>
                <a:lnTo>
                  <a:pt x="6327760" y="6327760"/>
                </a:lnTo>
                <a:lnTo>
                  <a:pt x="0" y="632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0" y="8368896"/>
            <a:ext cx="1102579" cy="3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120">
                <a:solidFill>
                  <a:srgbClr val="0F094F"/>
                </a:solidFill>
                <a:latin typeface="Helvetica World"/>
              </a:rPr>
              <a:t>/user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EF4DF5-F777-FFB8-632A-5A43AB8A8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286" y="2400300"/>
            <a:ext cx="15628580" cy="74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225</Words>
  <Application>Microsoft Office PowerPoint</Application>
  <PresentationFormat>Custom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Calibri</vt:lpstr>
      <vt:lpstr>Alice</vt:lpstr>
      <vt:lpstr>Forum</vt:lpstr>
      <vt:lpstr>Arial</vt:lpstr>
      <vt:lpstr>Bobby Jones</vt:lpstr>
      <vt:lpstr>Helvetica World</vt:lpstr>
      <vt:lpstr>Arimo Bold</vt:lpstr>
      <vt:lpstr>Noto Serif Bold</vt:lpstr>
      <vt:lpstr>Helvetica World Bold</vt:lpstr>
      <vt:lpstr>Pinyon Script</vt:lpstr>
      <vt:lpstr>Arimo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 Application</dc:title>
  <cp:lastModifiedBy>Gaurav Prajapati</cp:lastModifiedBy>
  <cp:revision>9</cp:revision>
  <dcterms:created xsi:type="dcterms:W3CDTF">2006-08-16T00:00:00Z</dcterms:created>
  <dcterms:modified xsi:type="dcterms:W3CDTF">2024-04-18T05:59:27Z</dcterms:modified>
  <dc:identifier>DAGBbvAil-0</dc:identifier>
</cp:coreProperties>
</file>